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2" r:id="rId3"/>
    <p:sldId id="280" r:id="rId4"/>
    <p:sldId id="283" r:id="rId5"/>
    <p:sldId id="284" r:id="rId6"/>
    <p:sldId id="281" r:id="rId7"/>
    <p:sldId id="279" r:id="rId8"/>
    <p:sldId id="274" r:id="rId9"/>
    <p:sldId id="275" r:id="rId10"/>
    <p:sldId id="330" r:id="rId11"/>
    <p:sldId id="312" r:id="rId12"/>
    <p:sldId id="271" r:id="rId13"/>
    <p:sldId id="272" r:id="rId14"/>
    <p:sldId id="276" r:id="rId15"/>
    <p:sldId id="285" r:id="rId16"/>
    <p:sldId id="319" r:id="rId17"/>
    <p:sldId id="278" r:id="rId18"/>
    <p:sldId id="286" r:id="rId19"/>
    <p:sldId id="289" r:id="rId20"/>
    <p:sldId id="320" r:id="rId21"/>
    <p:sldId id="328" r:id="rId22"/>
    <p:sldId id="290" r:id="rId23"/>
    <p:sldId id="291" r:id="rId24"/>
    <p:sldId id="292" r:id="rId25"/>
    <p:sldId id="314" r:id="rId26"/>
    <p:sldId id="297" r:id="rId27"/>
    <p:sldId id="298" r:id="rId28"/>
    <p:sldId id="299" r:id="rId29"/>
    <p:sldId id="300" r:id="rId30"/>
    <p:sldId id="301" r:id="rId31"/>
    <p:sldId id="303" r:id="rId32"/>
    <p:sldId id="302" r:id="rId33"/>
    <p:sldId id="304" r:id="rId34"/>
    <p:sldId id="318" r:id="rId35"/>
    <p:sldId id="323" r:id="rId36"/>
    <p:sldId id="324" r:id="rId37"/>
    <p:sldId id="329" r:id="rId38"/>
    <p:sldId id="326" r:id="rId39"/>
    <p:sldId id="325" r:id="rId40"/>
    <p:sldId id="331" r:id="rId41"/>
    <p:sldId id="332" r:id="rId42"/>
    <p:sldId id="333" r:id="rId43"/>
    <p:sldId id="327" r:id="rId44"/>
    <p:sldId id="317" r:id="rId4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A6D5B7-B295-4ABF-9C1C-B754F17AA165}" v="11" dt="2020-08-28T21:59:37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8" d="100"/>
          <a:sy n="68" d="100"/>
        </p:scale>
        <p:origin x="145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78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378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0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842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52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274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2820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95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82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85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801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6B0A8-2F75-4FDA-9FC0-C117CF9D618B}" type="datetimeFigureOut">
              <a:rPr lang="pt-BR" smtClean="0"/>
              <a:t>28/08/2020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B8E63-470E-4075-97A7-900ABBC667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13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qGjrqe5tZ-Q?start=14&amp;feature=oembed" TargetMode="External"/><Relationship Id="rId4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_vD7s3UjXCs?feature=oembed" TargetMode="External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01" y="0"/>
            <a:ext cx="7088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7668344" cy="575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5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Atividades Diversas…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3678560" cy="2758920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56792"/>
            <a:ext cx="3678560" cy="2758920"/>
          </a:xfr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96" y="4452840"/>
            <a:ext cx="2987824" cy="224086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434586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3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086760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8640"/>
            <a:ext cx="4284985" cy="2592288"/>
          </a:xfr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4678671" cy="2631752"/>
          </a:xfr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927889"/>
            <a:ext cx="6656740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76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56984" cy="1210146"/>
          </a:xfrm>
        </p:spPr>
        <p:txBody>
          <a:bodyPr>
            <a:normAutofit/>
          </a:bodyPr>
          <a:lstStyle/>
          <a:p>
            <a:r>
              <a:rPr lang="en-US" dirty="0" err="1"/>
              <a:t>mais</a:t>
            </a:r>
            <a:r>
              <a:rPr lang="en-US" dirty="0"/>
              <a:t> de 300 Crianças Beneficiadas.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4038600" cy="3028950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76872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6849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21088"/>
            <a:ext cx="4038600" cy="2271712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556792"/>
            <a:ext cx="4038600" cy="2271712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139952" cy="232872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56" y="4149080"/>
            <a:ext cx="4224468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60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Melhorar Qualidade de Vida Crianças</a:t>
            </a:r>
            <a:br>
              <a:rPr lang="pt-BR" dirty="0"/>
            </a:br>
            <a:r>
              <a:rPr lang="pt-BR" dirty="0"/>
              <a:t>Doação de Colchões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18910"/>
            <a:ext cx="3672408" cy="275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483895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0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Discípulado de Jovens…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9" y="1600200"/>
            <a:ext cx="8755811" cy="4925144"/>
          </a:xfrm>
        </p:spPr>
      </p:pic>
    </p:spTree>
    <p:extLst>
      <p:ext uri="{BB962C8B-B14F-4D97-AF65-F5344CB8AC3E}">
        <p14:creationId xmlns:p14="http://schemas.microsoft.com/office/powerpoint/2010/main" val="1435486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Momento de Adoração…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038600" cy="2271712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84784"/>
            <a:ext cx="3923928" cy="2207210"/>
          </a:xfrm>
          <a:prstGeom prst="rect">
            <a:avLst/>
          </a:prstGeom>
        </p:spPr>
      </p:pic>
      <p:pic>
        <p:nvPicPr>
          <p:cNvPr id="11" name="Espaço Reservado para Conteúdo 10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36" y="3861048"/>
            <a:ext cx="4992555" cy="2808312"/>
          </a:xfrm>
        </p:spPr>
      </p:pic>
    </p:spTree>
    <p:extLst>
      <p:ext uri="{BB962C8B-B14F-4D97-AF65-F5344CB8AC3E}">
        <p14:creationId xmlns:p14="http://schemas.microsoft.com/office/powerpoint/2010/main" val="28126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Batismos</a:t>
            </a:r>
            <a:r>
              <a:rPr lang="en-US" dirty="0"/>
              <a:t>…</a:t>
            </a:r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5"/>
            <a:ext cx="4104456" cy="2664296"/>
          </a:xfrm>
        </p:spPr>
      </p:pic>
      <p:pic>
        <p:nvPicPr>
          <p:cNvPr id="10" name="Espaço Reservado para Conteúdo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6752"/>
            <a:ext cx="3936439" cy="2681273"/>
          </a:xfr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878025"/>
            <a:ext cx="3744417" cy="280831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008802"/>
            <a:ext cx="3672408" cy="275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436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800200"/>
          </a:xfrm>
        </p:spPr>
        <p:txBody>
          <a:bodyPr>
            <a:normAutofit/>
          </a:bodyPr>
          <a:lstStyle/>
          <a:p>
            <a:r>
              <a:rPr lang="en-US" sz="9600" dirty="0"/>
              <a:t>Nossa Missão…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9512" y="2636912"/>
            <a:ext cx="8784976" cy="2808312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t-BR" sz="2800" dirty="0">
                <a:solidFill>
                  <a:srgbClr val="FF0000"/>
                </a:solidFill>
              </a:rPr>
              <a:t>Pregar o evangelho do Senhor aos povos não alcançados... Mc 16;15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Fazer Discípulos de todas as Nações…  Mt 28;19, </a:t>
            </a:r>
          </a:p>
          <a:p>
            <a:pPr algn="just"/>
            <a:endParaRPr lang="en-US" sz="2800" dirty="0">
              <a:solidFill>
                <a:srgbClr val="FF0000"/>
              </a:solidFill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</a:rPr>
              <a:t>Promovendo</a:t>
            </a:r>
            <a:r>
              <a:rPr lang="en-US" sz="2800" dirty="0">
                <a:solidFill>
                  <a:srgbClr val="FF0000"/>
                </a:solidFill>
              </a:rPr>
              <a:t> Justiça Social, </a:t>
            </a:r>
            <a:r>
              <a:rPr lang="en-US" sz="2800" dirty="0" err="1">
                <a:solidFill>
                  <a:srgbClr val="FF0000"/>
                </a:solidFill>
              </a:rPr>
              <a:t>Abertura</a:t>
            </a:r>
            <a:r>
              <a:rPr lang="en-US" sz="2800" dirty="0">
                <a:solidFill>
                  <a:srgbClr val="FF0000"/>
                </a:solidFill>
              </a:rPr>
              <a:t> de </a:t>
            </a:r>
            <a:r>
              <a:rPr lang="en-US" sz="2800" dirty="0" err="1">
                <a:solidFill>
                  <a:srgbClr val="FF0000"/>
                </a:solidFill>
              </a:rPr>
              <a:t>Escolas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doando</a:t>
            </a:r>
            <a:r>
              <a:rPr lang="en-US" sz="2800" dirty="0">
                <a:solidFill>
                  <a:srgbClr val="FF0000"/>
                </a:solidFill>
              </a:rPr>
              <a:t> Alimentos, </a:t>
            </a:r>
            <a:r>
              <a:rPr lang="en-US" sz="2800" dirty="0" err="1">
                <a:solidFill>
                  <a:srgbClr val="FF0000"/>
                </a:solidFill>
              </a:rPr>
              <a:t>calçados</a:t>
            </a:r>
            <a:r>
              <a:rPr lang="en-US" sz="2800" dirty="0">
                <a:solidFill>
                  <a:srgbClr val="FF0000"/>
                </a:solidFill>
              </a:rPr>
              <a:t> e </a:t>
            </a:r>
            <a:r>
              <a:rPr lang="en-US" sz="2800" dirty="0" err="1">
                <a:solidFill>
                  <a:srgbClr val="FF0000"/>
                </a:solidFill>
              </a:rPr>
              <a:t>dando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dignidades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aos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Povos</a:t>
            </a:r>
            <a:r>
              <a:rPr lang="en-US" sz="2800" dirty="0">
                <a:solidFill>
                  <a:srgbClr val="FF0000"/>
                </a:solidFill>
              </a:rPr>
              <a:t> que </a:t>
            </a:r>
            <a:r>
              <a:rPr lang="en-US" sz="2800" dirty="0" err="1">
                <a:solidFill>
                  <a:srgbClr val="FF0000"/>
                </a:solidFill>
              </a:rPr>
              <a:t>mais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sofrem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950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722" y="13905"/>
            <a:ext cx="8229600" cy="1143000"/>
          </a:xfrm>
        </p:spPr>
        <p:txBody>
          <a:bodyPr/>
          <a:lstStyle/>
          <a:p>
            <a:r>
              <a:rPr lang="pt-BR" dirty="0"/>
              <a:t>Batismos Nampula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525877" cy="564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325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268760"/>
            <a:ext cx="7308304" cy="5481228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75722" y="13905"/>
            <a:ext cx="8229600" cy="1143000"/>
          </a:xfrm>
        </p:spPr>
        <p:txBody>
          <a:bodyPr/>
          <a:lstStyle/>
          <a:p>
            <a:r>
              <a:rPr lang="pt-BR" dirty="0"/>
              <a:t>Batismos </a:t>
            </a:r>
            <a:r>
              <a:rPr lang="pt-BR" dirty="0" err="1"/>
              <a:t>Quinga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2569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Formação de Obreiros…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829262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88232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Escola de Formação de Obreiros.</a:t>
            </a:r>
            <a:br>
              <a:rPr lang="en-US" sz="3600" dirty="0"/>
            </a:br>
            <a:r>
              <a:rPr lang="en-US" sz="3600" dirty="0"/>
              <a:t>Com o proposito de fazer Discípulos, temos 3 encontros semanais.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36912"/>
            <a:ext cx="4038600" cy="2271712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36912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1338424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Encontro semanal com as Mulheres.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038600" cy="2271712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484784"/>
            <a:ext cx="4038600" cy="2271712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7"/>
            <a:ext cx="4104456" cy="230875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16545"/>
            <a:ext cx="4104456" cy="230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07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57250"/>
            <a:ext cx="8892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13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Viúvas…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40768"/>
            <a:ext cx="6696744" cy="5022556"/>
          </a:xfrm>
        </p:spPr>
      </p:pic>
    </p:spTree>
    <p:extLst>
      <p:ext uri="{BB962C8B-B14F-4D97-AF65-F5344CB8AC3E}">
        <p14:creationId xmlns:p14="http://schemas.microsoft.com/office/powerpoint/2010/main" val="3289461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Distribuição de Cestas Basicas mensais para as </a:t>
            </a:r>
            <a:r>
              <a:rPr lang="en-US" dirty="0" err="1"/>
              <a:t>Viúvas</a:t>
            </a:r>
            <a:r>
              <a:rPr lang="en-US" dirty="0"/>
              <a:t>.</a:t>
            </a: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73" y="4121402"/>
            <a:ext cx="3504389" cy="2628292"/>
          </a:xfrm>
        </p:spPr>
      </p:pic>
      <p:pic>
        <p:nvPicPr>
          <p:cNvPr id="6" name="Espaço Reservado para Conteúd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3528392" cy="2646294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3312368" cy="248427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49080"/>
            <a:ext cx="3384376" cy="253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32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74584"/>
            <a:ext cx="8892480" cy="50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5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Implantação de Igrejas…</a:t>
            </a: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  <p:extLst>
      <p:ext uri="{BB962C8B-B14F-4D97-AF65-F5344CB8AC3E}">
        <p14:creationId xmlns:p14="http://schemas.microsoft.com/office/powerpoint/2010/main" val="3417643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61" y="1746361"/>
            <a:ext cx="5179959" cy="5141168"/>
          </a:xfr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8700" y="260648"/>
            <a:ext cx="8326600" cy="2415295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Tudo surgiu em TABOLEIRO GRANDE – RN</a:t>
            </a:r>
            <a:b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Sertão do Nordeste</a:t>
            </a:r>
            <a:b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do Brasil!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8904">
            <a:off x="6472660" y="2607693"/>
            <a:ext cx="840219" cy="69738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C010C17-E8D8-409B-931D-2F751A17D803}"/>
              </a:ext>
            </a:extLst>
          </p:cNvPr>
          <p:cNvSpPr txBox="1"/>
          <p:nvPr/>
        </p:nvSpPr>
        <p:spPr>
          <a:xfrm>
            <a:off x="4001821" y="5963735"/>
            <a:ext cx="51001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Através de Uma igreja de Crianças, no propósito de </a:t>
            </a:r>
          </a:p>
          <a:p>
            <a:pPr algn="ctr"/>
            <a:r>
              <a:rPr lang="pt-BR" b="1" dirty="0"/>
              <a:t>Cumprir o Ide de nosso Senhor Jesus!</a:t>
            </a:r>
          </a:p>
        </p:txBody>
      </p:sp>
    </p:spTree>
    <p:extLst>
      <p:ext uri="{BB962C8B-B14F-4D97-AF65-F5344CB8AC3E}">
        <p14:creationId xmlns:p14="http://schemas.microsoft.com/office/powerpoint/2010/main" val="38968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Igreja do Cajueiro…</a:t>
            </a: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984776" cy="5247271"/>
          </a:xfrm>
        </p:spPr>
      </p:pic>
    </p:spTree>
    <p:extLst>
      <p:ext uri="{BB962C8B-B14F-4D97-AF65-F5344CB8AC3E}">
        <p14:creationId xmlns:p14="http://schemas.microsoft.com/office/powerpoint/2010/main" val="4236752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8704965" cy="4896544"/>
          </a:xfrm>
        </p:spPr>
      </p:pic>
    </p:spTree>
    <p:extLst>
      <p:ext uri="{BB962C8B-B14F-4D97-AF65-F5344CB8AC3E}">
        <p14:creationId xmlns:p14="http://schemas.microsoft.com/office/powerpoint/2010/main" val="987825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8320922" cy="4680520"/>
          </a:xfrm>
        </p:spPr>
      </p:pic>
    </p:spTree>
    <p:extLst>
      <p:ext uri="{BB962C8B-B14F-4D97-AF65-F5344CB8AC3E}">
        <p14:creationId xmlns:p14="http://schemas.microsoft.com/office/powerpoint/2010/main" val="1629125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b="1" dirty="0" err="1"/>
              <a:t>Novas</a:t>
            </a:r>
            <a:r>
              <a:rPr lang="en-US" sz="5400" b="1" dirty="0"/>
              <a:t> </a:t>
            </a:r>
            <a:r>
              <a:rPr lang="en-US" sz="5400" b="1" dirty="0" err="1"/>
              <a:t>igrejas</a:t>
            </a:r>
            <a:r>
              <a:rPr lang="en-US" sz="5400" b="1" dirty="0"/>
              <a:t> </a:t>
            </a:r>
            <a:r>
              <a:rPr lang="en-US" sz="5400" b="1" dirty="0" err="1"/>
              <a:t>surgindo</a:t>
            </a:r>
            <a:r>
              <a:rPr lang="en-US" sz="5400" b="1" dirty="0"/>
              <a:t> (</a:t>
            </a:r>
            <a:r>
              <a:rPr lang="en-US" sz="5400" b="1" dirty="0" err="1"/>
              <a:t>Quinga</a:t>
            </a:r>
            <a:r>
              <a:rPr lang="en-US" sz="5400" b="1" dirty="0"/>
              <a:t>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8503929" cy="478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3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651536"/>
            <a:ext cx="8229600" cy="778098"/>
          </a:xfrm>
        </p:spPr>
        <p:txBody>
          <a:bodyPr/>
          <a:lstStyle/>
          <a:p>
            <a:r>
              <a:rPr lang="pt-BR" dirty="0"/>
              <a:t>Escola Refúgio – </a:t>
            </a:r>
            <a:r>
              <a:rPr lang="pt-BR" dirty="0" err="1"/>
              <a:t>Quinga</a:t>
            </a:r>
            <a:endParaRPr lang="pt-BR" dirty="0"/>
          </a:p>
        </p:txBody>
      </p:sp>
      <p:pic>
        <p:nvPicPr>
          <p:cNvPr id="3074" name="Picture 2" descr="C:\Users\Kalenio Fernandes\Desktop\APRESENTAÇÃO 2018\IMG_2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3663507" cy="48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lenio Fernandes\Desktop\APRESENTAÇÃO 2018\IMG_21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528392" cy="470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672"/>
            <a:ext cx="2064672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234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8796469" cy="4948014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dirty="0"/>
              <a:t>Escola Refúgio – </a:t>
            </a:r>
            <a:r>
              <a:rPr lang="pt-BR" dirty="0" err="1"/>
              <a:t>Quinga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672"/>
            <a:ext cx="2064672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1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676456" cy="4880507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74948" y="69269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t-BR" dirty="0"/>
              <a:t>Escola Refúgio – </a:t>
            </a:r>
            <a:r>
              <a:rPr lang="pt-BR" dirty="0" err="1"/>
              <a:t>Quinga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672"/>
            <a:ext cx="2064672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36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8316416" cy="4677984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74948" y="692696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pt-BR" dirty="0"/>
              <a:t>Escola Refúgio – </a:t>
            </a:r>
            <a:r>
              <a:rPr lang="pt-BR" dirty="0" err="1"/>
              <a:t>Quinga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3672"/>
            <a:ext cx="2064672" cy="62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63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36" y="2132856"/>
            <a:ext cx="7488832" cy="421246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040" y="188640"/>
            <a:ext cx="5616624" cy="168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16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2" y="6165304"/>
            <a:ext cx="2064672" cy="62068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250371-07E3-4D96-B83E-2E936C7A6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8" y="118171"/>
            <a:ext cx="4598168" cy="138231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95AD9A4-58E8-4D5F-85A5-B44D0B1076C1}"/>
              </a:ext>
            </a:extLst>
          </p:cNvPr>
          <p:cNvSpPr txBox="1"/>
          <p:nvPr/>
        </p:nvSpPr>
        <p:spPr>
          <a:xfrm>
            <a:off x="714282" y="1427014"/>
            <a:ext cx="7599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Nova Escola Refúgio Nampula – Inaugurada Agosto de 2020</a:t>
            </a:r>
          </a:p>
        </p:txBody>
      </p:sp>
      <p:pic>
        <p:nvPicPr>
          <p:cNvPr id="4" name="Mídia Online 3" title="Escola Refúgio em Nampula">
            <a:hlinkClick r:id="" action="ppaction://media"/>
            <a:extLst>
              <a:ext uri="{FF2B5EF4-FFF2-40B4-BE49-F238E27FC236}">
                <a16:creationId xmlns:a16="http://schemas.microsoft.com/office/drawing/2014/main" id="{5A687F78-F0EA-44FE-B11F-75F7F0D164B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24000" y="227687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85" y="1531473"/>
            <a:ext cx="4194613" cy="3796125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83" y="2996952"/>
            <a:ext cx="2303181" cy="1535070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229488" y="5342372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b="1" dirty="0" err="1"/>
              <a:t>Fomos</a:t>
            </a:r>
            <a:r>
              <a:rPr lang="en-US" sz="5400" b="1" dirty="0"/>
              <a:t> </a:t>
            </a:r>
            <a:r>
              <a:rPr lang="en-US" sz="5400" b="1" dirty="0" err="1"/>
              <a:t>ao</a:t>
            </a:r>
            <a:r>
              <a:rPr lang="en-US" sz="5400" b="1" dirty="0"/>
              <a:t> continente </a:t>
            </a:r>
            <a:r>
              <a:rPr lang="en-US" sz="5400" b="1" dirty="0" err="1"/>
              <a:t>Africano</a:t>
            </a:r>
            <a:r>
              <a:rPr lang="en-US" sz="5400" b="1" dirty="0"/>
              <a:t> no </a:t>
            </a:r>
            <a:r>
              <a:rPr lang="en-US" sz="5400" b="1" dirty="0" err="1"/>
              <a:t>ano</a:t>
            </a:r>
            <a:r>
              <a:rPr lang="en-US" sz="5400" b="1" dirty="0"/>
              <a:t> de 2014</a:t>
            </a:r>
          </a:p>
        </p:txBody>
      </p:sp>
      <p:pic>
        <p:nvPicPr>
          <p:cNvPr id="3" name="Imagem 2" descr="Grupo de pessoas posando para foto&#10;&#10;Descrição gerada automaticamente">
            <a:extLst>
              <a:ext uri="{FF2B5EF4-FFF2-40B4-BE49-F238E27FC236}">
                <a16:creationId xmlns:a16="http://schemas.microsoft.com/office/drawing/2014/main" id="{03AC16CE-22CC-4E26-BBFF-E96AA2612F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8" y="237746"/>
            <a:ext cx="3041663" cy="2286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BDF4291-B288-4F8E-822B-5C8DA264A69B}"/>
              </a:ext>
            </a:extLst>
          </p:cNvPr>
          <p:cNvSpPr txBox="1"/>
          <p:nvPr/>
        </p:nvSpPr>
        <p:spPr>
          <a:xfrm>
            <a:off x="3474364" y="513547"/>
            <a:ext cx="4977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Da esquerda para direita</a:t>
            </a:r>
          </a:p>
          <a:p>
            <a:r>
              <a:rPr lang="pt-BR" dirty="0"/>
              <a:t>Pr. Kalenio, Pra Válbia, Alexandre, Pra Diana e Tiago</a:t>
            </a:r>
          </a:p>
        </p:txBody>
      </p:sp>
    </p:spTree>
    <p:extLst>
      <p:ext uri="{BB962C8B-B14F-4D97-AF65-F5344CB8AC3E}">
        <p14:creationId xmlns:p14="http://schemas.microsoft.com/office/powerpoint/2010/main" val="1712929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2" y="6165304"/>
            <a:ext cx="2064672" cy="620688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8250371-07E3-4D96-B83E-2E936C7A64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828" y="118171"/>
            <a:ext cx="4598168" cy="138231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95AD9A4-58E8-4D5F-85A5-B44D0B1076C1}"/>
              </a:ext>
            </a:extLst>
          </p:cNvPr>
          <p:cNvSpPr txBox="1"/>
          <p:nvPr/>
        </p:nvSpPr>
        <p:spPr>
          <a:xfrm>
            <a:off x="1331640" y="1450037"/>
            <a:ext cx="71105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00" dirty="0"/>
              <a:t>Meta – Construção da Escola Própria Refúgio de Quinga</a:t>
            </a:r>
          </a:p>
          <a:p>
            <a:pPr algn="ctr"/>
            <a:r>
              <a:rPr lang="pt-BR" sz="2400" dirty="0"/>
              <a:t>Valor Estimado para construção  R$ 150.000,00</a:t>
            </a:r>
          </a:p>
        </p:txBody>
      </p:sp>
      <p:pic>
        <p:nvPicPr>
          <p:cNvPr id="5" name="Mídia Online 4" title="Iniciando a construção da Escola Refugio de Quinga">
            <a:hlinkClick r:id="" action="ppaction://media"/>
            <a:extLst>
              <a:ext uri="{FF2B5EF4-FFF2-40B4-BE49-F238E27FC236}">
                <a16:creationId xmlns:a16="http://schemas.microsoft.com/office/drawing/2014/main" id="{D0544CB7-9BE2-44FD-BD0B-25866E7E871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65912" y="2498632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9054CA-AD4A-4DB5-B2AF-F008D9C1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18555"/>
            <a:ext cx="8229600" cy="2808312"/>
          </a:xfrm>
        </p:spPr>
        <p:txBody>
          <a:bodyPr>
            <a:normAutofit fontScale="90000"/>
          </a:bodyPr>
          <a:lstStyle/>
          <a:p>
            <a:r>
              <a:rPr lang="pt-BR" dirty="0"/>
              <a:t>INAUGURAÇÃO EM 2020</a:t>
            </a:r>
            <a:br>
              <a:rPr lang="pt-BR" dirty="0"/>
            </a:br>
            <a:r>
              <a:rPr lang="pt-BR" dirty="0"/>
              <a:t>NO SERTÃO DO BRASIL DE UMA ESCOLA REFÚGIO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TABOLEIRO GRANDE - RN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F444AC-3A64-4B70-8D27-24285847F6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32656"/>
            <a:ext cx="4598168" cy="138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649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B7E089-00A2-44B2-8C6A-A3782315D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/>
          <a:lstStyle/>
          <a:p>
            <a:r>
              <a:rPr lang="pt-BR" b="1" dirty="0"/>
              <a:t>COMO VOCÊ PODE CONTRIBUIR?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B9AF9E3-35D5-4DDB-A4E5-81FE58E2B691}"/>
              </a:ext>
            </a:extLst>
          </p:cNvPr>
          <p:cNvSpPr txBox="1">
            <a:spLocks/>
          </p:cNvSpPr>
          <p:nvPr/>
        </p:nvSpPr>
        <p:spPr>
          <a:xfrm>
            <a:off x="457200" y="2318554"/>
            <a:ext cx="8229600" cy="3198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NOS PROGRAMAS DA MISSÃO OU ESPECIFICO.</a:t>
            </a:r>
          </a:p>
        </p:txBody>
      </p:sp>
    </p:spTree>
    <p:extLst>
      <p:ext uri="{BB962C8B-B14F-4D97-AF65-F5344CB8AC3E}">
        <p14:creationId xmlns:p14="http://schemas.microsoft.com/office/powerpoint/2010/main" val="35248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857625" cy="685800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923929" y="548680"/>
            <a:ext cx="522007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COM APENAS 120 REAIS MENSAIS, O PADRINHO</a:t>
            </a:r>
          </a:p>
          <a:p>
            <a:pPr algn="ctr"/>
            <a:r>
              <a:rPr lang="pt-BR" sz="2000" b="1" dirty="0"/>
              <a:t>ACOMPANHA O ANDAMENTO ESCOLAR, </a:t>
            </a:r>
          </a:p>
          <a:p>
            <a:pPr algn="ctr"/>
            <a:r>
              <a:rPr lang="pt-BR" sz="2000" b="1" dirty="0"/>
              <a:t>DESENVOLVIMENTO, ALEM DE VESTIMENTA, </a:t>
            </a:r>
          </a:p>
          <a:p>
            <a:pPr algn="ctr"/>
            <a:r>
              <a:rPr lang="pt-BR" sz="2000" b="1" dirty="0"/>
              <a:t>CALÇADOS E ALIMENTA DIARIAMENTE UMA CRIANÇA </a:t>
            </a:r>
          </a:p>
          <a:p>
            <a:pPr algn="ctr"/>
            <a:r>
              <a:rPr lang="pt-BR" sz="2000" b="1" dirty="0"/>
              <a:t>AFRICANA, TIRANDO DA DESNUTRIÇÃO!</a:t>
            </a:r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O CURRICULO “CRESCENDO” DA PRA CLÁUDIA </a:t>
            </a:r>
          </a:p>
          <a:p>
            <a:pPr algn="ctr"/>
            <a:r>
              <a:rPr lang="pt-BR" sz="2000" b="1" dirty="0"/>
              <a:t>GUIMARÃES TEM UMA QUALIDADE DE ESCOLA</a:t>
            </a:r>
          </a:p>
          <a:p>
            <a:pPr algn="ctr"/>
            <a:r>
              <a:rPr lang="pt-BR" sz="2000" b="1" dirty="0"/>
              <a:t>PARTICULAR E FOI DESENVOLVIDO PARA QUE A </a:t>
            </a:r>
          </a:p>
          <a:p>
            <a:pPr algn="ctr"/>
            <a:r>
              <a:rPr lang="pt-BR" sz="2000" b="1" dirty="0"/>
              <a:t>CRIANÇA CRESÇA INTELECTUALMENTE E NO </a:t>
            </a:r>
          </a:p>
          <a:p>
            <a:pPr algn="ctr"/>
            <a:r>
              <a:rPr lang="pt-BR" sz="2000" b="1" dirty="0"/>
              <a:t>CONHECIMENTO DE NOSSO SENHOR JESUS... </a:t>
            </a:r>
          </a:p>
          <a:p>
            <a:pPr algn="ctr"/>
            <a:endParaRPr lang="pt-BR" sz="2000" b="1" dirty="0"/>
          </a:p>
          <a:p>
            <a:pPr algn="ctr"/>
            <a:endParaRPr lang="pt-BR" sz="2000" b="1" dirty="0"/>
          </a:p>
          <a:p>
            <a:pPr algn="ctr"/>
            <a:r>
              <a:rPr lang="pt-BR" sz="2000" b="1" dirty="0"/>
              <a:t>SEJA UM PADRINHO E TENHA ACESSO A AREA </a:t>
            </a:r>
          </a:p>
          <a:p>
            <a:pPr algn="ctr"/>
            <a:r>
              <a:rPr lang="pt-BR" sz="2000" b="1" dirty="0"/>
              <a:t>EXCLUSIVA NO SITE PARA ACOMPANHAR </a:t>
            </a:r>
          </a:p>
          <a:p>
            <a:pPr algn="ctr"/>
            <a:r>
              <a:rPr lang="pt-BR" sz="2000" b="1" dirty="0"/>
              <a:t>SEU AFILHADO!</a:t>
            </a:r>
          </a:p>
          <a:p>
            <a:pPr algn="ctr"/>
            <a:r>
              <a:rPr lang="pt-BR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063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5" y="25706"/>
            <a:ext cx="8672649" cy="4127103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00689" y="4263611"/>
            <a:ext cx="8771171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www.maosparanacoes.com.br</a:t>
            </a:r>
            <a:endParaRPr lang="pt-BR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77675" y="5085184"/>
            <a:ext cx="8771171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Facebook: Mãos para as Nações</a:t>
            </a:r>
            <a:endParaRPr lang="pt-BR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82045" y="5949280"/>
            <a:ext cx="8771171" cy="76944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Wattsap: </a:t>
            </a:r>
            <a:r>
              <a:rPr lang="pt-BR" sz="4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+258-845586508</a:t>
            </a:r>
            <a:endParaRPr lang="pt-BR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23528" y="188640"/>
            <a:ext cx="8424936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-1974072"/>
            <a:ext cx="6912768" cy="668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0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99392"/>
            <a:ext cx="4303857" cy="65253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84">
            <a:off x="4241049" y="1033770"/>
            <a:ext cx="1268357" cy="10527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6985B88-28C8-4B8F-AB2E-EA4F90395245}"/>
              </a:ext>
            </a:extLst>
          </p:cNvPr>
          <p:cNvSpPr txBox="1"/>
          <p:nvPr/>
        </p:nvSpPr>
        <p:spPr>
          <a:xfrm>
            <a:off x="3203849" y="3244335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/>
              <a:t>Começamos na cidade de Nampula, Localidade</a:t>
            </a:r>
          </a:p>
          <a:p>
            <a:pPr algn="ctr"/>
            <a:r>
              <a:rPr lang="pt-BR" sz="3600" dirty="0"/>
              <a:t>NAPACALA</a:t>
            </a:r>
          </a:p>
        </p:txBody>
      </p:sp>
    </p:spTree>
    <p:extLst>
      <p:ext uri="{BB962C8B-B14F-4D97-AF65-F5344CB8AC3E}">
        <p14:creationId xmlns:p14="http://schemas.microsoft.com/office/powerpoint/2010/main" val="55142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 </a:t>
            </a:r>
            <a:r>
              <a:rPr lang="en-US" sz="7200" dirty="0"/>
              <a:t>Nossos Trabalhos:</a:t>
            </a:r>
            <a:endParaRPr lang="en-US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983162"/>
          </a:xfrm>
        </p:spPr>
        <p:txBody>
          <a:bodyPr>
            <a:normAutofit fontScale="77500" lnSpcReduction="20000"/>
          </a:bodyPr>
          <a:lstStyle/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Crianças (Programa </a:t>
            </a:r>
            <a:r>
              <a:rPr lang="en-US" sz="4800" dirty="0" err="1"/>
              <a:t>Amade</a:t>
            </a:r>
            <a:r>
              <a:rPr lang="en-US" sz="4800" dirty="0"/>
              <a:t>)</a:t>
            </a:r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Escola (</a:t>
            </a:r>
            <a:r>
              <a:rPr lang="en-US" sz="4800" dirty="0" err="1"/>
              <a:t>Refúgio</a:t>
            </a:r>
            <a:r>
              <a:rPr lang="en-US" sz="4800" dirty="0"/>
              <a:t> – Crescendo)</a:t>
            </a:r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Jovens (Discípulado)</a:t>
            </a:r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Adultos (Formação de Obeiros)</a:t>
            </a:r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Viúvas (Assistencialismo) </a:t>
            </a:r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Implantação de </a:t>
            </a:r>
            <a:r>
              <a:rPr lang="en-US" sz="4800" dirty="0" err="1"/>
              <a:t>Igrejas</a:t>
            </a:r>
            <a:endParaRPr lang="en-US" sz="4800" dirty="0"/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AEI (</a:t>
            </a:r>
            <a:r>
              <a:rPr lang="en-US" sz="4800" dirty="0" err="1"/>
              <a:t>Alfabetização</a:t>
            </a:r>
            <a:r>
              <a:rPr lang="en-US" sz="4800" dirty="0"/>
              <a:t> e </a:t>
            </a:r>
            <a:r>
              <a:rPr lang="en-US" sz="4800" dirty="0" err="1"/>
              <a:t>Evangelização</a:t>
            </a:r>
            <a:r>
              <a:rPr lang="en-US" sz="4800" dirty="0"/>
              <a:t> </a:t>
            </a:r>
            <a:r>
              <a:rPr lang="en-US" sz="4800" dirty="0" err="1"/>
              <a:t>Internacional</a:t>
            </a:r>
            <a:r>
              <a:rPr lang="en-US" sz="4800" dirty="0"/>
              <a:t>)</a:t>
            </a:r>
          </a:p>
          <a:p>
            <a:pPr marL="971550" lvl="1" indent="-571500">
              <a:buFont typeface="Arial" panose="020B0604020202020204" pitchFamily="34" charset="0"/>
              <a:buChar char="•"/>
            </a:pPr>
            <a:r>
              <a:rPr lang="en-US" sz="4800" dirty="0"/>
              <a:t>Casa </a:t>
            </a:r>
            <a:r>
              <a:rPr lang="en-US" sz="4800" dirty="0" err="1"/>
              <a:t>Nutrir</a:t>
            </a:r>
            <a:endParaRPr lang="en-US" sz="4800" dirty="0"/>
          </a:p>
          <a:p>
            <a:pPr marL="971550" lvl="1" indent="-571500"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14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7200" dirty="0" err="1"/>
              <a:t>Programa</a:t>
            </a:r>
            <a:r>
              <a:rPr lang="en-US" sz="7200" dirty="0"/>
              <a:t> AMADE</a:t>
            </a:r>
            <a:br>
              <a:rPr lang="en-US" sz="7200" dirty="0"/>
            </a:br>
            <a:r>
              <a:rPr lang="en-US" sz="7200" dirty="0"/>
              <a:t>(</a:t>
            </a:r>
            <a:r>
              <a:rPr lang="en-US" sz="7200" dirty="0" err="1"/>
              <a:t>Amados</a:t>
            </a:r>
            <a:r>
              <a:rPr lang="en-US" sz="7200" dirty="0"/>
              <a:t> de Deus)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970838"/>
            <a:ext cx="604867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345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296144"/>
          </a:xfrm>
        </p:spPr>
        <p:txBody>
          <a:bodyPr>
            <a:normAutofit fontScale="90000"/>
          </a:bodyPr>
          <a:lstStyle/>
          <a:p>
            <a:r>
              <a:rPr lang="en-US" dirty="0"/>
              <a:t>OBJETIVOS DO PROGRAMA</a:t>
            </a:r>
            <a:br>
              <a:rPr lang="en-US" dirty="0"/>
            </a:br>
            <a:endParaRPr lang="en-US" dirty="0"/>
          </a:p>
        </p:txBody>
      </p:sp>
      <p:sp>
        <p:nvSpPr>
          <p:cNvPr id="8" name="Subtítulo 7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8568952" cy="5256584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Melhorar a qualidade de vidas das crianças, trabalhando para que elas possam pelo menos ter o básico. Provendo alimentação diária para as crianças bem como calçados, roupas, cuidados com a saúde delas, Higiene, Documentos civil e reforço escolar, e levar as crianças ao conhecimento de Jesus Cristo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765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Dia a Dia…</a:t>
            </a: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Espaço Reservado para Conteúd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2335837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4542</TotalTime>
  <Words>484</Words>
  <Application>Microsoft Office PowerPoint</Application>
  <PresentationFormat>Apresentação na tela (4:3)</PresentationFormat>
  <Paragraphs>74</Paragraphs>
  <Slides>44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8" baseType="lpstr">
      <vt:lpstr>Aharoni</vt:lpstr>
      <vt:lpstr>Arial</vt:lpstr>
      <vt:lpstr>Calibri</vt:lpstr>
      <vt:lpstr>Tema do Office</vt:lpstr>
      <vt:lpstr>Apresentação do PowerPoint</vt:lpstr>
      <vt:lpstr>Nossa Missão…</vt:lpstr>
      <vt:lpstr>Tudo surgiu em TABOLEIRO GRANDE – RN Sertão do Nordeste do Brasil!</vt:lpstr>
      <vt:lpstr>Fomos ao continente Africano no ano de 2014</vt:lpstr>
      <vt:lpstr>Apresentação do PowerPoint</vt:lpstr>
      <vt:lpstr> Nossos Trabalhos:</vt:lpstr>
      <vt:lpstr>Programa AMADE (Amados de Deus)</vt:lpstr>
      <vt:lpstr>OBJETIVOS DO PROGRAMA </vt:lpstr>
      <vt:lpstr>Dia a Dia…</vt:lpstr>
      <vt:lpstr>Apresentação do PowerPoint</vt:lpstr>
      <vt:lpstr>Atividades Diversas…</vt:lpstr>
      <vt:lpstr>Apresentação do PowerPoint</vt:lpstr>
      <vt:lpstr>Apresentação do PowerPoint</vt:lpstr>
      <vt:lpstr>mais de 300 Crianças Beneficiadas.</vt:lpstr>
      <vt:lpstr>Apresentação do PowerPoint</vt:lpstr>
      <vt:lpstr>Melhorar Qualidade de Vida Crianças Doação de Colchões</vt:lpstr>
      <vt:lpstr>Discípulado de Jovens…</vt:lpstr>
      <vt:lpstr>Momento de Adoração…</vt:lpstr>
      <vt:lpstr>Batismos…</vt:lpstr>
      <vt:lpstr>Batismos Nampula</vt:lpstr>
      <vt:lpstr>Batismos Quinga</vt:lpstr>
      <vt:lpstr>Formação de Obreiros…</vt:lpstr>
      <vt:lpstr>   Escola de Formação de Obreiros. Com o proposito de fazer Discípulos, temos 3 encontros semanais.   </vt:lpstr>
      <vt:lpstr> Encontro semanal com as Mulheres.</vt:lpstr>
      <vt:lpstr>Apresentação do PowerPoint</vt:lpstr>
      <vt:lpstr>Viúvas…</vt:lpstr>
      <vt:lpstr>Distribuição de Cestas Basicas mensais para as Viúvas.</vt:lpstr>
      <vt:lpstr>Apresentação do PowerPoint</vt:lpstr>
      <vt:lpstr>Implantação de Igrejas…</vt:lpstr>
      <vt:lpstr>Igreja do Cajueiro…</vt:lpstr>
      <vt:lpstr>Apresentação do PowerPoint</vt:lpstr>
      <vt:lpstr>Apresentação do PowerPoint</vt:lpstr>
      <vt:lpstr>Novas igrejas surgindo (Quinga)</vt:lpstr>
      <vt:lpstr>Escola Refúgio – Quinga</vt:lpstr>
      <vt:lpstr>Escola Refúgio – Quinga</vt:lpstr>
      <vt:lpstr>Escola Refúgio – Quinga</vt:lpstr>
      <vt:lpstr>Escola Refúgio – Quinga</vt:lpstr>
      <vt:lpstr>Apresentação do PowerPoint</vt:lpstr>
      <vt:lpstr>Apresentação do PowerPoint</vt:lpstr>
      <vt:lpstr>Apresentação do PowerPoint</vt:lpstr>
      <vt:lpstr>INAUGURAÇÃO EM 2020 NO SERTÃO DO BRASIL DE UMA ESCOLA REFÚGIO  TABOLEIRO GRANDE - RN</vt:lpstr>
      <vt:lpstr>COMO VOCÊ PODE CONTRIBUIR?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Kalenio</dc:creator>
  <cp:lastModifiedBy>KALENIO FERNANDES DO ESPIRITO SANTO</cp:lastModifiedBy>
  <cp:revision>77</cp:revision>
  <dcterms:created xsi:type="dcterms:W3CDTF">2014-09-27T14:12:50Z</dcterms:created>
  <dcterms:modified xsi:type="dcterms:W3CDTF">2020-08-28T22:43:12Z</dcterms:modified>
</cp:coreProperties>
</file>